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8" r:id="rId1"/>
  </p:sldMasterIdLst>
  <p:sldIdLst>
    <p:sldId id="256" r:id="rId2"/>
    <p:sldId id="267" r:id="rId3"/>
    <p:sldId id="257" r:id="rId4"/>
    <p:sldId id="258" r:id="rId5"/>
    <p:sldId id="266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672B-5CEA-65B3-6286-067B77F0E6A4}" v="453" dt="2026-02-01T10:07:40.810"/>
    <p1510:client id="{2D6BA876-1883-B447-7E25-78FBCB5B506E}" v="2" dt="2026-01-31T06:09:10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6/11/relationships/changesInfo" Target="changesInfos/changesInfo1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Ramanarayan - 123101610 - MITMPL" userId="S::adi1.mitmpl2023@learner.manipal.edu::3b0937f9-4edd-4b4f-a284-dae6437f83b3" providerId="AD" clId="Web-{2D6BA876-1883-B447-7E25-78FBCB5B506E}"/>
    <pc:docChg chg="modSld">
      <pc:chgData name="Adi Ramanarayan - 123101610 - MITMPL" userId="S::adi1.mitmpl2023@learner.manipal.edu::3b0937f9-4edd-4b4f-a284-dae6437f83b3" providerId="AD" clId="Web-{2D6BA876-1883-B447-7E25-78FBCB5B506E}" dt="2026-01-31T06:09:10.373" v="1"/>
      <pc:docMkLst>
        <pc:docMk/>
      </pc:docMkLst>
      <pc:sldChg chg="addSp modSp mod chgLayout">
        <pc:chgData name="Adi Ramanarayan - 123101610 - MITMPL" userId="S::adi1.mitmpl2023@learner.manipal.edu::3b0937f9-4edd-4b4f-a284-dae6437f83b3" providerId="AD" clId="Web-{2D6BA876-1883-B447-7E25-78FBCB5B506E}" dt="2026-01-31T06:09:10.373" v="1"/>
        <pc:sldMkLst>
          <pc:docMk/>
          <pc:sldMk cId="1843004860" sldId="266"/>
        </pc:sldMkLst>
        <pc:spChg chg="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2" creationId="{FF6AC18C-0D59-41E9-ACC3-A2E993F5401F}"/>
          </ac:spMkLst>
        </pc:spChg>
        <pc:spChg chg="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3" creationId="{A2607713-4BD0-BCAC-03F1-F94619A030D3}"/>
          </ac:spMkLst>
        </pc:spChg>
        <pc:spChg chg="add 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4" creationId="{79B0F8D2-A52A-5BCF-0CCB-8CBE79EBE4B6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46883A58-9972-9BC9-20D4-8A1D057A311C}"/>
    <pc:docChg chg="modSld">
      <pc:chgData name="Adi Ramanarayan - 123101610 - MITMPL" userId="S::adi1.mitmpl2023@learner.manipal.edu::3b0937f9-4edd-4b4f-a284-dae6437f83b3" providerId="AD" clId="Web-{46883A58-9972-9BC9-20D4-8A1D057A311C}" dt="2026-01-25T03:11:33.584" v="258" actId="20577"/>
      <pc:docMkLst>
        <pc:docMk/>
      </pc:docMkLst>
      <pc:sldChg chg="modSp">
        <pc:chgData name="Adi Ramanarayan - 123101610 - MITMPL" userId="S::adi1.mitmpl2023@learner.manipal.edu::3b0937f9-4edd-4b4f-a284-dae6437f83b3" providerId="AD" clId="Web-{46883A58-9972-9BC9-20D4-8A1D057A311C}" dt="2026-01-25T03:11:19.834" v="250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11:19.834" v="250" actId="20577"/>
          <ac:spMkLst>
            <pc:docMk/>
            <pc:sldMk cId="327921695" sldId="257"/>
            <ac:spMk id="2" creationId="{ABA24189-A9DE-7D6A-86E3-D0C5E015351C}"/>
          </ac:spMkLst>
        </pc:spChg>
        <pc:spChg chg="mod">
          <ac:chgData name="Adi Ramanarayan - 123101610 - MITMPL" userId="S::adi1.mitmpl2023@learner.manipal.edu::3b0937f9-4edd-4b4f-a284-dae6437f83b3" providerId="AD" clId="Web-{46883A58-9972-9BC9-20D4-8A1D057A311C}" dt="2026-01-25T02:58:07.449" v="43" actId="20577"/>
          <ac:spMkLst>
            <pc:docMk/>
            <pc:sldMk cId="327921695" sldId="257"/>
            <ac:spMk id="3" creationId="{1963A79C-DFD8-3E02-A712-BE5CEBB7099A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11:33.584" v="258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11:33.584" v="258" actId="20577"/>
          <ac:spMkLst>
            <pc:docMk/>
            <pc:sldMk cId="4203106531" sldId="258"/>
            <ac:spMk id="2" creationId="{E8C82CE5-8DF0-8639-77BA-E341B9F2779C}"/>
          </ac:spMkLst>
        </pc:spChg>
        <pc:spChg chg="mod">
          <ac:chgData name="Adi Ramanarayan - 123101610 - MITMPL" userId="S::adi1.mitmpl2023@learner.manipal.edu::3b0937f9-4edd-4b4f-a284-dae6437f83b3" providerId="AD" clId="Web-{46883A58-9972-9BC9-20D4-8A1D057A311C}" dt="2026-01-25T02:59:42.411" v="105" actId="20577"/>
          <ac:spMkLst>
            <pc:docMk/>
            <pc:sldMk cId="4203106531" sldId="258"/>
            <ac:spMk id="3" creationId="{9092A22A-1BAC-4E4B-F1FC-A0BF1A4576CA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02:59.267" v="237" actId="20577"/>
        <pc:sldMkLst>
          <pc:docMk/>
          <pc:sldMk cId="2915870851" sldId="260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02:59.267" v="237" actId="20577"/>
          <ac:spMkLst>
            <pc:docMk/>
            <pc:sldMk cId="2915870851" sldId="260"/>
            <ac:spMk id="3" creationId="{95D0B494-DC8A-2986-6E1A-EECCB1DC02CC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00:47.073" v="142" actId="20577"/>
        <pc:sldMkLst>
          <pc:docMk/>
          <pc:sldMk cId="1843004860" sldId="266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00:47.073" v="142" actId="20577"/>
          <ac:spMkLst>
            <pc:docMk/>
            <pc:sldMk cId="1843004860" sldId="266"/>
            <ac:spMk id="3" creationId="{A2607713-4BD0-BCAC-03F1-F94619A030D3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0143672B-5CEA-65B3-6286-067B77F0E6A4}"/>
    <pc:docChg chg="modSld">
      <pc:chgData name="Adi Ramanarayan - 123101610 - MITMPL" userId="S::adi1.mitmpl2023@learner.manipal.edu::3b0937f9-4edd-4b4f-a284-dae6437f83b3" providerId="AD" clId="Web-{0143672B-5CEA-65B3-6286-067B77F0E6A4}" dt="2026-02-01T10:07:40.810" v="268"/>
      <pc:docMkLst>
        <pc:docMk/>
      </pc:docMkLst>
      <pc:sldChg chg="addSp modSp">
        <pc:chgData name="Adi Ramanarayan - 123101610 - MITMPL" userId="S::adi1.mitmpl2023@learner.manipal.edu::3b0937f9-4edd-4b4f-a284-dae6437f83b3" providerId="AD" clId="Web-{0143672B-5CEA-65B3-6286-067B77F0E6A4}" dt="2026-02-01T09:57:12.301" v="96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6:27.457" v="85" actId="20577"/>
          <ac:spMkLst>
            <pc:docMk/>
            <pc:sldMk cId="327921695" sldId="257"/>
            <ac:spMk id="3" creationId="{1963A79C-DFD8-3E02-A712-BE5CEBB7099A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5:39.378" v="65" actId="14100"/>
          <ac:spMkLst>
            <pc:docMk/>
            <pc:sldMk cId="327921695" sldId="257"/>
            <ac:spMk id="7" creationId="{F22718F0-5625-771C-66D9-0345A25082C3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6:01.237" v="74" actId="20577"/>
          <ac:spMkLst>
            <pc:docMk/>
            <pc:sldMk cId="327921695" sldId="257"/>
            <ac:spMk id="8" creationId="{2BA98524-D5AE-FD0E-ED7F-E61EEFB4BC7D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7:12.301" v="96" actId="20577"/>
          <ac:spMkLst>
            <pc:docMk/>
            <pc:sldMk cId="327921695" sldId="257"/>
            <ac:spMk id="9" creationId="{12872BC9-5D92-6681-6F26-DA35DE12F2C3}"/>
          </ac:spMkLst>
        </pc:spChg>
      </pc:sldChg>
      <pc:sldChg chg="addSp modSp">
        <pc:chgData name="Adi Ramanarayan - 123101610 - MITMPL" userId="S::adi1.mitmpl2023@learner.manipal.edu::3b0937f9-4edd-4b4f-a284-dae6437f83b3" providerId="AD" clId="Web-{0143672B-5CEA-65B3-6286-067B77F0E6A4}" dt="2026-02-01T10:04:14.475" v="267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8:47.068" v="153" actId="20577"/>
          <ac:spMkLst>
            <pc:docMk/>
            <pc:sldMk cId="4203106531" sldId="258"/>
            <ac:spMk id="3" creationId="{9092A22A-1BAC-4E4B-F1FC-A0BF1A4576CA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4:10.100" v="266" actId="20577"/>
          <ac:spMkLst>
            <pc:docMk/>
            <pc:sldMk cId="4203106531" sldId="258"/>
            <ac:spMk id="6" creationId="{BC1CAA79-6EBC-3777-4B98-129183858BA1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4:14.475" v="267" actId="20577"/>
          <ac:spMkLst>
            <pc:docMk/>
            <pc:sldMk cId="4203106531" sldId="258"/>
            <ac:spMk id="7" creationId="{CC81CE17-BF59-3CEB-DEF5-FD58E8488EB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9:19.427" v="162" actId="20577"/>
          <ac:spMkLst>
            <pc:docMk/>
            <pc:sldMk cId="4203106531" sldId="258"/>
            <ac:spMk id="8" creationId="{BA6F9458-972F-17BB-5E32-3B5D23B7AAC4}"/>
          </ac:spMkLst>
        </pc:spChg>
      </pc:sldChg>
      <pc:sldChg chg="addSp modSp">
        <pc:chgData name="Adi Ramanarayan - 123101610 - MITMPL" userId="S::adi1.mitmpl2023@learner.manipal.edu::3b0937f9-4edd-4b4f-a284-dae6437f83b3" providerId="AD" clId="Web-{0143672B-5CEA-65B3-6286-067B77F0E6A4}" dt="2026-02-01T10:03:40.192" v="261" actId="20577"/>
        <pc:sldMkLst>
          <pc:docMk/>
          <pc:sldMk cId="2915870851" sldId="260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10:02:47.095" v="244" actId="20577"/>
          <ac:spMkLst>
            <pc:docMk/>
            <pc:sldMk cId="2915870851" sldId="260"/>
            <ac:spMk id="3" creationId="{95D0B494-DC8A-2986-6E1A-EECCB1DC02CC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0:34.445" v="179" actId="20577"/>
          <ac:spMkLst>
            <pc:docMk/>
            <pc:sldMk cId="2915870851" sldId="260"/>
            <ac:spMk id="6" creationId="{C0E8E6A4-1739-8443-1185-74641734D02B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03.932" v="195" actId="20577"/>
          <ac:spMkLst>
            <pc:docMk/>
            <pc:sldMk cId="2915870851" sldId="260"/>
            <ac:spMk id="8" creationId="{3E167762-8BD2-EDDC-3953-8AAA25550E5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28.512" v="212" actId="20577"/>
          <ac:spMkLst>
            <pc:docMk/>
            <pc:sldMk cId="2915870851" sldId="260"/>
            <ac:spMk id="9" creationId="{481ADE1C-8E24-8818-8EEB-C545B82FDE25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58.952" v="220" actId="20577"/>
          <ac:spMkLst>
            <pc:docMk/>
            <pc:sldMk cId="2915870851" sldId="260"/>
            <ac:spMk id="10" creationId="{290824E8-EA02-06B6-2D18-F083DF4E008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2:22.234" v="229" actId="20577"/>
          <ac:spMkLst>
            <pc:docMk/>
            <pc:sldMk cId="2915870851" sldId="260"/>
            <ac:spMk id="11" creationId="{8FFDF227-1DE6-EE5B-12CA-0A6C8DF82CD5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2:40.923" v="241" actId="20577"/>
          <ac:spMkLst>
            <pc:docMk/>
            <pc:sldMk cId="2915870851" sldId="260"/>
            <ac:spMk id="12" creationId="{DC896403-65B5-001E-F946-4D08A6AC300D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3:40.192" v="261" actId="20577"/>
          <ac:spMkLst>
            <pc:docMk/>
            <pc:sldMk cId="2915870851" sldId="260"/>
            <ac:spMk id="13" creationId="{8B1C6915-1B97-D693-B07F-5F6B853704CE}"/>
          </ac:spMkLst>
        </pc:spChg>
      </pc:sldChg>
      <pc:sldChg chg="addSp delSp modSp">
        <pc:chgData name="Adi Ramanarayan - 123101610 - MITMPL" userId="S::adi1.mitmpl2023@learner.manipal.edu::3b0937f9-4edd-4b4f-a284-dae6437f83b3" providerId="AD" clId="Web-{0143672B-5CEA-65B3-6286-067B77F0E6A4}" dt="2026-02-01T10:07:40.810" v="268"/>
        <pc:sldMkLst>
          <pc:docMk/>
          <pc:sldMk cId="1843004860" sldId="266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3:48.798" v="35" actId="20577"/>
          <ac:spMkLst>
            <pc:docMk/>
            <pc:sldMk cId="1843004860" sldId="266"/>
            <ac:spMk id="3" creationId="{A2607713-4BD0-BCAC-03F1-F94619A030D3}"/>
          </ac:spMkLst>
        </pc:spChg>
        <pc:spChg chg="del">
          <ac:chgData name="Adi Ramanarayan - 123101610 - MITMPL" userId="S::adi1.mitmpl2023@learner.manipal.edu::3b0937f9-4edd-4b4f-a284-dae6437f83b3" providerId="AD" clId="Web-{0143672B-5CEA-65B3-6286-067B77F0E6A4}" dt="2026-02-01T10:07:40.810" v="268"/>
          <ac:spMkLst>
            <pc:docMk/>
            <pc:sldMk cId="1843004860" sldId="266"/>
            <ac:spMk id="4" creationId="{79B0F8D2-A52A-5BCF-0CCB-8CBE79EBE4B6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3:34.844" v="22" actId="20577"/>
          <ac:spMkLst>
            <pc:docMk/>
            <pc:sldMk cId="1843004860" sldId="266"/>
            <ac:spMk id="5" creationId="{742A0ED3-79CE-63E1-5634-6D08F8F7A807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4:23.267" v="39" actId="20577"/>
          <ac:spMkLst>
            <pc:docMk/>
            <pc:sldMk cId="1843004860" sldId="266"/>
            <ac:spMk id="8" creationId="{DAB4E086-59A4-05D9-9146-49BC43A54EC8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B6908374-5A3A-DFF9-ADC6-934191ACA4A6}"/>
    <pc:docChg chg="modSld">
      <pc:chgData name="Adi Ramanarayan - 123101610 - MITMPL" userId="S::adi1.mitmpl2023@learner.manipal.edu::3b0937f9-4edd-4b4f-a284-dae6437f83b3" providerId="AD" clId="Web-{B6908374-5A3A-DFF9-ADC6-934191ACA4A6}" dt="2026-01-30T02:00:10.625" v="52" actId="20577"/>
      <pc:docMkLst>
        <pc:docMk/>
      </pc:docMkLst>
      <pc:sldChg chg="modSp">
        <pc:chgData name="Adi Ramanarayan - 123101610 - MITMPL" userId="S::adi1.mitmpl2023@learner.manipal.edu::3b0937f9-4edd-4b4f-a284-dae6437f83b3" providerId="AD" clId="Web-{B6908374-5A3A-DFF9-ADC6-934191ACA4A6}" dt="2026-01-30T01:59:47.591" v="23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B6908374-5A3A-DFF9-ADC6-934191ACA4A6}" dt="2026-01-30T01:59:47.591" v="23" actId="20577"/>
          <ac:spMkLst>
            <pc:docMk/>
            <pc:sldMk cId="327921695" sldId="257"/>
            <ac:spMk id="3" creationId="{1963A79C-DFD8-3E02-A712-BE5CEBB7099A}"/>
          </ac:spMkLst>
        </pc:spChg>
      </pc:sldChg>
      <pc:sldChg chg="modSp">
        <pc:chgData name="Adi Ramanarayan - 123101610 - MITMPL" userId="S::adi1.mitmpl2023@learner.manipal.edu::3b0937f9-4edd-4b4f-a284-dae6437f83b3" providerId="AD" clId="Web-{B6908374-5A3A-DFF9-ADC6-934191ACA4A6}" dt="2026-01-30T02:00:10.625" v="52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B6908374-5A3A-DFF9-ADC6-934191ACA4A6}" dt="2026-01-30T02:00:10.625" v="52" actId="20577"/>
          <ac:spMkLst>
            <pc:docMk/>
            <pc:sldMk cId="4203106531" sldId="258"/>
            <ac:spMk id="3" creationId="{9092A22A-1BAC-4E4B-F1FC-A0BF1A4576CA}"/>
          </ac:spMkLst>
        </pc:sp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/>
        </p:nvSpPr>
        <p:spPr>
          <a:xfrm rot="10800000">
            <a:off x="5067300" y="4571999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270535"/>
            <a:ext cx="5513832" cy="288950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673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566" y="6455664"/>
            <a:ext cx="290257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425" y="6455664"/>
            <a:ext cx="2986167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927AFB-A171-440E-85AE-8173A49EBA6A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0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/>
        </p:nvSpPr>
        <p:spPr>
          <a:xfrm flipH="1"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/>
        </p:nvSpPr>
        <p:spPr>
          <a:xfrm>
            <a:off x="-7226" y="2522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/>
        </p:nvSpPr>
        <p:spPr>
          <a:xfrm rot="10800000">
            <a:off x="3048" y="-5047"/>
            <a:ext cx="12188952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9D34E2-F5B0-4166-BCAC-F99A4EBB0C2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8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584688"/>
            <a:ext cx="4517136" cy="568862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2FDF1D-424D-4F55-8CAE-9342A40AFD8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7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3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742"/>
            <a:ext cx="6281929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>
            <a:lvl1pPr>
              <a:defRPr sz="4000" cap="all" spc="7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6281928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33472"/>
            <a:ext cx="4498848" cy="2980944"/>
          </a:xfrm>
        </p:spPr>
        <p:txBody>
          <a:bodyPr anchor="b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685800" indent="-2286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7019B1F-F9E0-40A8-8123-21681C0812E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9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26AF6F-B60F-4C18-B9AB-ED82420774C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82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005E-1485-423F-B5D4-36E24475CFEE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4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E31E-DF49-445C-800F-5FFC1FA8170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23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D06-5B5C-452D-81B5-D55337162AD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86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4B41-77D5-4516-9B41-E9168C96B23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4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37B679-27F6-4DEC-AE7E-AE12D4B5C16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0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2440" y="603504"/>
            <a:ext cx="35538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8DFB-5F24-4AAB-A84B-D248D5DAC033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9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563624"/>
            <a:ext cx="9985248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CA4-07E8-484C-A268-7A7F4DBB4C79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6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/>
        </p:nvSpPr>
        <p:spPr>
          <a:xfrm rot="10800000" flipH="1">
            <a:off x="0" y="6408316"/>
            <a:ext cx="12192000" cy="449684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3" y="603504"/>
            <a:ext cx="31925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71286253-1B6C-4476-BA10-7DFF05BDD8C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5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91126" y="603504"/>
            <a:ext cx="3085177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721B-6321-48CC-A06F-4DC67D115E8F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34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4643816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5DF956-88B4-4B11-B70D-3316C48FAF0D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26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6681111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B004D8-8BA8-480E-9129-E735C18CC49D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3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2436" y="0"/>
            <a:ext cx="4629564" cy="6409944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A58DCA-69A1-40C7-8F11-9BD47CD4C93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7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37744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5800" y="0"/>
            <a:ext cx="3886200" cy="640611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3DFD5A6-3F5B-4C93-83C0-9BE650DA716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6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29184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FE0BFE-5A09-4B35-B85E-8253DEA6CAA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55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9593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451324D-67C5-4E93-BC3F-7AE321E5F6D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1"/>
            <a:ext cx="12191998" cy="449259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314"/>
            <a:ext cx="7783998" cy="449686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7783999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9639FB1-C416-4550-8B7F-818DCA7584C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07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1984247"/>
            <a:ext cx="6214110" cy="387983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959" y="1984248"/>
            <a:ext cx="3876346" cy="38798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A390-4D48-496D-9CF9-AA47EC8054B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572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3152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C5E238-6443-4E66-ABD7-AFE41A3FA712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72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18" y="0"/>
            <a:ext cx="3520440" cy="364845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89BF-AB4A-41EB-BD3C-EE639743234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9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2368296"/>
            <a:ext cx="2788920" cy="3429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1CA1-E6E1-4903-A39F-729F30B73A8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4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034161-664F-95F7-2318-8455D39DC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5F8B4-8FF0-1254-0A5B-CC22084F6C2D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E1ECA-F93C-A483-C4F1-29C42597B7D2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6865F-89CC-BE15-EAA2-7DE6517391D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AFE0B0-2261-5CA7-AE61-EDC374B643E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AA7DB0-DE62-3BEE-FB72-481649D63F9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CEE29-6799-F2C5-729F-491AE62D49D7}"/>
              </a:ext>
            </a:extLst>
          </p:cNvPr>
          <p:cNvSpPr/>
          <p:nvPr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60704" y="704088"/>
            <a:ext cx="10661904" cy="3849624"/>
          </a:xfrm>
        </p:spPr>
        <p:txBody>
          <a:bodyPr anchor="b">
            <a:normAutofit/>
          </a:bodyPr>
          <a:lstStyle>
            <a:lvl1pPr marL="0" indent="0" algn="ctr">
              <a:buNone/>
              <a:defRPr sz="27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D80555-5AA0-4039-B1D1-43225C70988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3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BB2D57-DDE5-A73E-9F8B-DA3ACB699F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66F834-30C7-711B-1DA9-E85C7CC17F11}"/>
              </a:ext>
            </a:extLst>
          </p:cNvPr>
          <p:cNvSpPr/>
          <p:nvPr/>
        </p:nvSpPr>
        <p:spPr>
          <a:xfrm flipH="1">
            <a:off x="18287" y="-2522"/>
            <a:ext cx="12192000" cy="686556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66A7B6-C07F-DDF6-2DA7-A25316E3DB49}"/>
              </a:ext>
            </a:extLst>
          </p:cNvPr>
          <p:cNvSpPr/>
          <p:nvPr/>
        </p:nvSpPr>
        <p:spPr>
          <a:xfrm>
            <a:off x="-7227" y="-5045"/>
            <a:ext cx="12217513" cy="6868091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767CC-CF27-DF8F-8449-932B71E7F814}"/>
              </a:ext>
            </a:extLst>
          </p:cNvPr>
          <p:cNvSpPr/>
          <p:nvPr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F59EC-E66B-10C0-FD29-4F5A7C07CC05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A4547-53B1-493D-CE90-DA2AB946D64A}"/>
              </a:ext>
            </a:extLst>
          </p:cNvPr>
          <p:cNvSpPr/>
          <p:nvPr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809744"/>
            <a:ext cx="8156448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03504"/>
            <a:ext cx="10543032" cy="4114800"/>
          </a:xfrm>
        </p:spPr>
        <p:txBody>
          <a:bodyPr anchor="b">
            <a:normAutofit/>
          </a:bodyPr>
          <a:lstStyle>
            <a:lvl1pPr marL="0" indent="0" algn="ctr">
              <a:buNone/>
              <a:defRPr sz="25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282FB1-48E5-4F0A-9E9C-35DF3C62922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4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603504"/>
            <a:ext cx="10863072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149A69-19C1-4748-AF82-9FE4A85BF93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5528E2-81C6-40A8-BAF0-0F7E271EAAE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93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978408"/>
            <a:ext cx="10177272" cy="4837176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48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40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605F-F3B5-44D1-B7F6-31C6B11C897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2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/>
        </p:nvSpPr>
        <p:spPr>
          <a:xfrm rot="12508972">
            <a:off x="5465204" y="1877618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buNone/>
              <a:defRPr sz="46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none" spc="100" baseline="0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D5DB-B0AB-4B30-B4E2-CD0D5A14763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76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C6A6A9-A341-BF9D-FA80-3868D42AC7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9BFB5-5C25-0FCB-27C7-A478767CACAC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5F22C-2988-B6EC-AA0B-D03BCA1A0B45}"/>
              </a:ext>
            </a:extLst>
          </p:cNvPr>
          <p:cNvSpPr/>
          <p:nvPr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9EC5E-5DB0-5907-06E8-B18F1AE29144}"/>
              </a:ext>
            </a:extLst>
          </p:cNvPr>
          <p:cNvSpPr/>
          <p:nvPr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1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3500">
                <a:latin typeface="+mj-lt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9EA1B-07C3-4F43-B7BA-72BA44EE975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43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F513F4-C880-287E-B00A-BD9B413CB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8A6AB-C3A8-7501-6BC6-83CFA6C0F9A3}"/>
              </a:ext>
            </a:extLst>
          </p:cNvPr>
          <p:cNvSpPr/>
          <p:nvPr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9668-0C20-D45C-536B-66FBB7F30C45}"/>
              </a:ext>
            </a:extLst>
          </p:cNvPr>
          <p:cNvSpPr/>
          <p:nvPr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2C855-B15C-090B-5493-3D36B8A52654}"/>
              </a:ext>
            </a:extLst>
          </p:cNvPr>
          <p:cNvSpPr/>
          <p:nvPr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1CB20-1010-8C73-0086-CAB904E4B99D}"/>
              </a:ext>
            </a:extLst>
          </p:cNvPr>
          <p:cNvSpPr/>
          <p:nvPr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4736592"/>
            <a:ext cx="8349303" cy="7955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200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481328"/>
            <a:ext cx="8001000" cy="2752344"/>
          </a:xfrm>
        </p:spPr>
        <p:txBody>
          <a:bodyPr vert="horz" lIns="91440" tIns="45720" rIns="91440" bIns="45720" rtlCol="0" anchor="ctr">
            <a:normAutofit/>
          </a:bodyPr>
          <a:lstStyle>
            <a:lvl1pPr marL="128016" indent="-137160">
              <a:lnSpc>
                <a:spcPct val="110000"/>
              </a:lnSpc>
              <a:buNone/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C3807E-EE2A-4FC6-9EE1-019AAE762D4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D689D1-54B3-41D9-B112-32329B9B3CC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2952" y="0"/>
            <a:ext cx="60990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998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A9201-705F-55B6-3F46-D68411A32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BBA50-2898-3426-D749-CD2833395810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BEDF5-EA71-E3BD-29EA-A8A58B1227EE}"/>
              </a:ext>
            </a:extLst>
          </p:cNvPr>
          <p:cNvSpPr/>
          <p:nvPr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A6F75-CEBF-CDAC-9F4B-3C794F813211}"/>
              </a:ext>
            </a:extLst>
          </p:cNvPr>
          <p:cNvSpPr/>
          <p:nvPr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0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1399032"/>
            <a:ext cx="5751576" cy="4041648"/>
          </a:xfrm>
        </p:spPr>
        <p:txBody>
          <a:bodyPr vert="horz" lIns="91440" tIns="45720" rIns="91440" bIns="45720" rtlCol="0" anchor="ctr">
            <a:normAutofit/>
          </a:bodyPr>
          <a:lstStyle>
            <a:lvl1pPr marL="182880" indent="-182880">
              <a:lnSpc>
                <a:spcPct val="110000"/>
              </a:lnSpc>
              <a:spcBef>
                <a:spcPts val="0"/>
              </a:spcBef>
              <a:buNone/>
              <a:defRPr lang="en-US" sz="3400" b="1" dirty="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3F7370-1EC1-45B2-A4ED-6E75D0D33CB2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9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88F3-C7E5-4A3A-8622-BE18DF2C9CD0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1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8457-C0B1-48D7-AA49-8444851E001C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1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25F8A-070F-4C2E-8BEF-7769438DDE3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735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A0DE-C1EF-4C95-BCFB-EDA7D552732F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06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9131-97A4-4253-BF80-685917177C53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589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1313" y="603504"/>
            <a:ext cx="6154737" cy="537651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B38C-EAAD-4752-A6B6-9F33A31C7FA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5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10881360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0D6DD4-D4A4-4FD2-90EE-29743B49734D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4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994392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812B7D-2375-41E3-8CF6-637C0157FD6F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81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1600" cap="all" spc="40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322783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144AFCF-5D00-4E8A-BE78-0A3382672AA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8115300" cy="68684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58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/>
        </p:nvSpPr>
        <p:spPr>
          <a:xfrm flipH="1" flipV="1">
            <a:off x="-14449" y="0"/>
            <a:ext cx="1222473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/>
        </p:nvSpPr>
        <p:spPr>
          <a:xfrm flipV="1">
            <a:off x="-7227" y="-5046"/>
            <a:ext cx="12217513" cy="686556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/>
        </p:nvSpPr>
        <p:spPr>
          <a:xfrm rot="10800000" flipH="1" flipV="1">
            <a:off x="-25514" y="-5045"/>
            <a:ext cx="12217514" cy="6865568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/>
        </p:nvSpPr>
        <p:spPr>
          <a:xfrm rot="16200000" flipH="1" flipV="1">
            <a:off x="3802775" y="-3817222"/>
            <a:ext cx="4571999" cy="12206450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DE8AB4-3D9C-4366-A8D9-9A4F01D1112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cap="all" spc="550" baseline="0"/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259F214-985C-4E7A-8724-986944FA217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85216"/>
            <a:ext cx="6858000" cy="3200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cap="all" spc="55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8C9C02-FCB9-44E9-9951-26345513436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0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/>
        </p:nvSpPr>
        <p:spPr>
          <a:xfrm flipH="1">
            <a:off x="-7229" y="-2522"/>
            <a:ext cx="1221751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F06B-6751-4328-A64C-7E682DA41140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/>
        </p:nvSpPr>
        <p:spPr>
          <a:xfrm rot="10800000" flipH="1">
            <a:off x="0" y="6410026"/>
            <a:ext cx="12192000" cy="448056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/>
        </p:nvSpPr>
        <p:spPr>
          <a:xfrm flipH="1">
            <a:off x="4076700" y="6409937"/>
            <a:ext cx="8115298" cy="448063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7FA31CB7-48AA-4691-B614-160E906C518A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63" r:id="rId32"/>
    <p:sldLayoutId id="2147483895" r:id="rId33"/>
    <p:sldLayoutId id="2147483896" r:id="rId34"/>
    <p:sldLayoutId id="2147483897" r:id="rId35"/>
    <p:sldLayoutId id="2147483898" r:id="rId36"/>
    <p:sldLayoutId id="2147483899" r:id="rId37"/>
    <p:sldLayoutId id="2147483900" r:id="rId38"/>
    <p:sldLayoutId id="2147483901" r:id="rId39"/>
    <p:sldLayoutId id="2147483902" r:id="rId40"/>
    <p:sldLayoutId id="2147483907" r:id="rId41"/>
    <p:sldLayoutId id="2147483903" r:id="rId42"/>
    <p:sldLayoutId id="2147483904" r:id="rId43"/>
    <p:sldLayoutId id="2147483905" r:id="rId44"/>
    <p:sldLayoutId id="2147483906" r:id="rId45"/>
    <p:sldLayoutId id="2147483860" r:id="rId46"/>
    <p:sldLayoutId id="2147483861" r:id="rId47"/>
    <p:sldLayoutId id="2147483862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hyperlink" Target="http://www.planetapadel.com/2017/09/pickelball-todos-los-deportes-de.html" TargetMode="External"/><Relationship Id="rId5" Type="http://schemas.openxmlformats.org/officeDocument/2006/relationships/hyperlink" Target="https://creativecommons.org/licenses/by-nc-sa/3.0/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BAwDAktrgI&amp;utm_source=chatgpt.com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8D7rsioQm0LF6vUd6sqCe7vN_UUQCQHH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P9mFJJPHhc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p3iGovi-V0QcE8zp5iUTF2Ch_xrmvcJG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Kitchen.mp4" TargetMode="External"/><Relationship Id="rId3" Type="http://schemas.openxmlformats.org/officeDocument/2006/relationships/hyperlink" Target="https://www.youtube.com/watch?v=XHAG4CusUd8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lightReel.mp4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QlBvSW9F2K8Qy8EqFhaoCjd619phUFHt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DA7C2-8DCE-A431-527C-57BEEE75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/>
          <a:p>
            <a:r>
              <a:rPr lang="en-US" sz="3100"/>
              <a:t>Take your Fun to the Next Level!</a:t>
            </a:r>
          </a:p>
        </p:txBody>
      </p:sp>
      <p:pic>
        <p:nvPicPr>
          <p:cNvPr id="5" name="Picture 4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2BF6CB21-1071-582A-D4A5-23A4A416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r="343" b="-2"/>
          <a:stretch>
            <a:fillRect/>
          </a:stretch>
        </p:blipFill>
        <p:spPr>
          <a:xfrm>
            <a:off x="20" y="-1"/>
            <a:ext cx="6281908" cy="6411311"/>
          </a:xfrm>
          <a:prstGeom prst="rect">
            <a:avLst/>
          </a:prstGeom>
          <a:noFill/>
        </p:spPr>
      </p:pic>
      <p:pic>
        <p:nvPicPr>
          <p:cNvPr id="11" name="Picture 10" descr="Paddles and balls on a court&#10;&#10;AI-generated content may be incorrect.">
            <a:extLst>
              <a:ext uri="{FF2B5EF4-FFF2-40B4-BE49-F238E27FC236}">
                <a16:creationId xmlns:a16="http://schemas.microsoft.com/office/drawing/2014/main" id="{05C8D16D-738C-6E84-AFCD-BA67C77B9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20" r="8570" b="2"/>
          <a:stretch>
            <a:fillRect/>
          </a:stretch>
        </p:blipFill>
        <p:spPr>
          <a:xfrm>
            <a:off x="7086600" y="2633472"/>
            <a:ext cx="4498848" cy="298094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E0BEB-CA41-6046-8622-CBC3E5105E85}"/>
              </a:ext>
            </a:extLst>
          </p:cNvPr>
          <p:cNvSpPr txBox="1"/>
          <p:nvPr/>
        </p:nvSpPr>
        <p:spPr>
          <a:xfrm>
            <a:off x="8855213" y="5414361"/>
            <a:ext cx="273023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planetapadel.com/2017/09/pickelball-todos-los-deportes-d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E61FB-BC78-F9AE-D09F-B2B739E7DE10}"/>
              </a:ext>
            </a:extLst>
          </p:cNvPr>
          <p:cNvSpPr txBox="1"/>
          <p:nvPr/>
        </p:nvSpPr>
        <p:spPr>
          <a:xfrm>
            <a:off x="1223159" y="5191222"/>
            <a:ext cx="302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Customised</a:t>
            </a:r>
            <a:r>
              <a:rPr lang="en-US"/>
              <a:t> for</a:t>
            </a:r>
          </a:p>
          <a:p>
            <a:r>
              <a:rPr lang="en-US"/>
              <a:t>XYZ</a:t>
            </a:r>
          </a:p>
        </p:txBody>
      </p:sp>
    </p:spTree>
    <p:extLst>
      <p:ext uri="{BB962C8B-B14F-4D97-AF65-F5344CB8AC3E}">
        <p14:creationId xmlns:p14="http://schemas.microsoft.com/office/powerpoint/2010/main" val="192838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FB38-D384-C58D-6FF0-E5142383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>
            <a:normAutofit/>
          </a:bodyPr>
          <a:lstStyle/>
          <a:p>
            <a:r>
              <a:rPr lang="en-US" err="1"/>
              <a:t>NethriQ</a:t>
            </a:r>
            <a:r>
              <a:rPr lang="en-US"/>
              <a:t> Benchmarks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E66860-3AB7-70BF-DA57-6049F397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3356178"/>
            <a:ext cx="6779514" cy="176267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3ACF3-2908-1AE1-EE0B-8C6DEDA5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859" y="3065141"/>
            <a:ext cx="3855578" cy="21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4189-A9DE-7D6A-86E3-D0C5E015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1 – How effective is Player's serve?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A79C-DFD8-3E02-A712-BE5CEBB7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452458"/>
            <a:ext cx="998524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endParaRPr lang="en-US" dirty="0"/>
          </a:p>
          <a:p>
            <a:r>
              <a:rPr lang="en-US" dirty="0" err="1"/>
              <a:t>NethriQ</a:t>
            </a:r>
            <a:r>
              <a:rPr lang="en-US" dirty="0"/>
              <a:t> customized serve analysis and insights</a:t>
            </a:r>
          </a:p>
          <a:p>
            <a:pPr lvl="1"/>
            <a:r>
              <a:rPr lang="en-US" dirty="0"/>
              <a:t>Your Serve Depth is 4.22  </a:t>
            </a:r>
          </a:p>
          <a:p>
            <a:pPr lvl="1"/>
            <a:r>
              <a:rPr lang="en-US" dirty="0"/>
              <a:t>Your Serve Height is 3.93 </a:t>
            </a:r>
          </a:p>
          <a:p>
            <a:pPr lvl="1"/>
            <a:endParaRPr lang="en-US" dirty="0"/>
          </a:p>
          <a:p>
            <a:r>
              <a:rPr lang="en-US" dirty="0"/>
              <a:t>Here is a link to the video that summarizes all your serves</a:t>
            </a:r>
          </a:p>
          <a:p>
            <a:pPr lvl="1"/>
            <a:endParaRPr lang="en-US" dirty="0"/>
          </a:p>
          <a:p>
            <a:r>
              <a:rPr lang="en-US" dirty="0"/>
              <a:t>Here is a recommended drill for you to practice to help you come on your journey towards the benchmarks aimed to gradually improve this aspect towards your immediate next goal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hlinkClick r:id="rId2"/>
              </a:rPr>
              <a:t>Serve Depth Drill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EBE5F9A2-D171-A15A-A133-08601EE5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BAD717-7FC6-7AFC-3906-FACC0909BF7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549400" cy="22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57137144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sng" strike="noStrike">
                          <a:effectLst/>
                          <a:hlinkClick r:id="rId2"/>
                        </a:rPr>
                        <a:t>Serve Depth Drill</a:t>
                      </a:r>
                      <a:endParaRPr lang="en-US" sz="12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9930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2718F0-5625-771C-66D9-0345A25082C3}"/>
              </a:ext>
            </a:extLst>
          </p:cNvPr>
          <p:cNvSpPr txBox="1"/>
          <p:nvPr/>
        </p:nvSpPr>
        <p:spPr>
          <a:xfrm>
            <a:off x="5868574" y="2255536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Intermediate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98524-D5AE-FD0E-ED7F-E61EEFB4BC7D}"/>
              </a:ext>
            </a:extLst>
          </p:cNvPr>
          <p:cNvSpPr txBox="1"/>
          <p:nvPr/>
        </p:nvSpPr>
        <p:spPr>
          <a:xfrm>
            <a:off x="5868573" y="2624777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72BC9-5D92-6681-6F26-DA35DE12F2C3}"/>
              </a:ext>
            </a:extLst>
          </p:cNvPr>
          <p:cNvSpPr txBox="1"/>
          <p:nvPr/>
        </p:nvSpPr>
        <p:spPr>
          <a:xfrm>
            <a:off x="1557535" y="3828026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Serves in Game</a:t>
            </a:r>
          </a:p>
        </p:txBody>
      </p:sp>
    </p:spTree>
    <p:extLst>
      <p:ext uri="{BB962C8B-B14F-4D97-AF65-F5344CB8AC3E}">
        <p14:creationId xmlns:p14="http://schemas.microsoft.com/office/powerpoint/2010/main" val="32792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2CE5-8DF0-8639-77BA-E341B9F2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94" y="287910"/>
            <a:ext cx="9985248" cy="960120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2 – How Effective is Player’s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22A-1BAC-4E4B-F1FC-A0BF1A45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94" y="1365846"/>
            <a:ext cx="998524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endParaRPr lang="en-US"/>
          </a:p>
          <a:p>
            <a:r>
              <a:rPr lang="en-US" err="1"/>
              <a:t>NethriQ</a:t>
            </a:r>
            <a:r>
              <a:rPr lang="en-US"/>
              <a:t> customized Return analysis and insights </a:t>
            </a:r>
          </a:p>
          <a:p>
            <a:pPr lvl="1"/>
            <a:r>
              <a:rPr lang="en-US"/>
              <a:t>Your Return Depth is 6.71 Ft </a:t>
            </a:r>
          </a:p>
          <a:p>
            <a:pPr lvl="1"/>
            <a:r>
              <a:rPr lang="en-US"/>
              <a:t>Your Return Height is 4.16 ft </a:t>
            </a:r>
          </a:p>
          <a:p>
            <a:r>
              <a:rPr lang="en-US"/>
              <a:t>Here is a link to the video that summarizes all your Returns</a:t>
            </a:r>
          </a:p>
          <a:p>
            <a:pPr lvl="1"/>
            <a:endParaRPr lang="en-US"/>
          </a:p>
          <a:p>
            <a:r>
              <a:rPr lang="en-US"/>
              <a:t>Here is a recommended drill for you to practice to help you come on your journey towards the benchmarks aimed to gradually improve this aspect towards your immediate next goal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>
                <a:hlinkClick r:id="rId2"/>
              </a:rPr>
              <a:t>Return Depth Drill</a:t>
            </a:r>
            <a:endParaRPr lang="en-US"/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B10C204D-F918-C2DF-3D76-85011645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CAA79-6EBC-3777-4B98-129183858BA1}"/>
              </a:ext>
            </a:extLst>
          </p:cNvPr>
          <p:cNvSpPr txBox="1"/>
          <p:nvPr/>
        </p:nvSpPr>
        <p:spPr>
          <a:xfrm>
            <a:off x="6099456" y="2153632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1CE17-BF59-3CEB-DEF5-FD58E8488EB8}"/>
              </a:ext>
            </a:extLst>
          </p:cNvPr>
          <p:cNvSpPr txBox="1"/>
          <p:nvPr/>
        </p:nvSpPr>
        <p:spPr>
          <a:xfrm>
            <a:off x="6249850" y="2524605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F9458-972F-17BB-5E32-3B5D23B7AAC4}"/>
              </a:ext>
            </a:extLst>
          </p:cNvPr>
          <p:cNvSpPr txBox="1"/>
          <p:nvPr/>
        </p:nvSpPr>
        <p:spPr>
          <a:xfrm>
            <a:off x="1216639" y="3467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Returns in Game</a:t>
            </a:r>
          </a:p>
        </p:txBody>
      </p:sp>
    </p:spTree>
    <p:extLst>
      <p:ext uri="{BB962C8B-B14F-4D97-AF65-F5344CB8AC3E}">
        <p14:creationId xmlns:p14="http://schemas.microsoft.com/office/powerpoint/2010/main" val="420310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C18C-0D59-41E9-ACC3-A2E993F5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3 – Kitchen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7713-4BD0-BCAC-03F1-F94619A030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NethriQ</a:t>
            </a:r>
            <a:r>
              <a:rPr lang="en-US" dirty="0"/>
              <a:t> </a:t>
            </a:r>
            <a:r>
              <a:rPr lang="en-US" dirty="0" err="1"/>
              <a:t>Personalised</a:t>
            </a:r>
            <a:r>
              <a:rPr lang="en-US" dirty="0"/>
              <a:t> Insight on kitchen control </a:t>
            </a:r>
          </a:p>
          <a:p>
            <a:pPr lvl="1"/>
            <a:r>
              <a:rPr lang="en-US" dirty="0"/>
              <a:t>Kitchen Arrival After Serve-  33% </a:t>
            </a:r>
          </a:p>
          <a:p>
            <a:pPr lvl="1"/>
            <a:r>
              <a:rPr lang="en-US" dirty="0"/>
              <a:t>Kitchen Arrival when Returning – 0% </a:t>
            </a:r>
          </a:p>
          <a:p>
            <a:pPr lvl="1"/>
            <a:endParaRPr lang="en-US" dirty="0"/>
          </a:p>
          <a:p>
            <a:r>
              <a:rPr lang="en-US" dirty="0"/>
              <a:t>Here is a link to the video that summarizes all your Kitchen Arrival</a:t>
            </a:r>
          </a:p>
          <a:p>
            <a:pPr lvl="1"/>
            <a:r>
              <a:rPr lang="en-US" dirty="0">
                <a:hlinkClick r:id="rId2"/>
              </a:rPr>
              <a:t>Kitchen Arrival in Game</a:t>
            </a:r>
          </a:p>
          <a:p>
            <a:r>
              <a:rPr lang="en-US" dirty="0"/>
              <a:t>Here is a recommended drill for you for Kitchen.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3"/>
              </a:rPr>
              <a:t>Kitchen Arrival Drill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C6095C76-1FA9-3395-B1F6-B7BE76FB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A0ED3-79CE-63E1-5634-6D08F8F7A807}"/>
              </a:ext>
            </a:extLst>
          </p:cNvPr>
          <p:cNvSpPr txBox="1"/>
          <p:nvPr/>
        </p:nvSpPr>
        <p:spPr>
          <a:xfrm>
            <a:off x="4615562" y="2243869"/>
            <a:ext cx="2517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4E086-59A4-05D9-9146-49BC43A54EC8}"/>
              </a:ext>
            </a:extLst>
          </p:cNvPr>
          <p:cNvSpPr txBox="1"/>
          <p:nvPr/>
        </p:nvSpPr>
        <p:spPr>
          <a:xfrm>
            <a:off x="5106851" y="2614842"/>
            <a:ext cx="2517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pic>
        <p:nvPicPr>
          <p:cNvPr id="9" name="Picture 8" descr="kitchen_player_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09" y="1248032"/>
            <a:ext cx="4101388" cy="31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0D54-156B-4A94-22F6-B2137E7F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</a:t>
            </a:r>
            <a:r>
              <a:rPr lang="en-US" err="1"/>
              <a:t>Personalised</a:t>
            </a:r>
            <a:r>
              <a:rPr lang="en-US"/>
              <a:t> Insights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B494-DC8A-2986-6E1A-EECCB1DC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Serve Depth – </a:t>
            </a:r>
          </a:p>
          <a:p>
            <a:r>
              <a:rPr lang="en-US" dirty="0"/>
              <a:t>Serve Height – </a:t>
            </a:r>
          </a:p>
          <a:p>
            <a:r>
              <a:rPr lang="en-US" dirty="0"/>
              <a:t>Return Depth- </a:t>
            </a:r>
          </a:p>
          <a:p>
            <a:r>
              <a:rPr lang="en-US" dirty="0"/>
              <a:t>Return Height – </a:t>
            </a:r>
          </a:p>
          <a:p>
            <a:r>
              <a:rPr lang="en-US" dirty="0"/>
              <a:t>Kitchen Arrival on Serve- </a:t>
            </a:r>
          </a:p>
          <a:p>
            <a:r>
              <a:rPr lang="en-US" dirty="0"/>
              <a:t>Kitchen Arrival on Return – </a:t>
            </a:r>
          </a:p>
          <a:p>
            <a:r>
              <a:rPr lang="en-US" dirty="0"/>
              <a:t>Overall Game Level- </a:t>
            </a:r>
          </a:p>
          <a:p>
            <a:pPr marL="0" indent="0">
              <a:buNone/>
            </a:pPr>
            <a:r>
              <a:rPr lang="en-US" dirty="0"/>
              <a:t>Bonus- Highlight Reel link from the Game –  </a:t>
            </a:r>
            <a:endParaRPr lang="en-US" dirty="0">
              <a:hlinkClick r:id="rId2"/>
            </a:endParaRPr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CD12A552-8E03-427F-30A2-643B51B1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8E6A4-1739-8443-1185-74641734D02B}"/>
              </a:ext>
            </a:extLst>
          </p:cNvPr>
          <p:cNvSpPr txBox="1"/>
          <p:nvPr/>
        </p:nvSpPr>
        <p:spPr>
          <a:xfrm>
            <a:off x="2850930" y="1562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Intermediate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67762-8BD2-EDDC-3953-8AAA25550E58}"/>
              </a:ext>
            </a:extLst>
          </p:cNvPr>
          <p:cNvSpPr txBox="1"/>
          <p:nvPr/>
        </p:nvSpPr>
        <p:spPr>
          <a:xfrm>
            <a:off x="2850930" y="2043343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ADE1C-8E24-8818-8EEB-C545B82FDE25}"/>
              </a:ext>
            </a:extLst>
          </p:cNvPr>
          <p:cNvSpPr txBox="1"/>
          <p:nvPr/>
        </p:nvSpPr>
        <p:spPr>
          <a:xfrm>
            <a:off x="2850930" y="2534632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824E8-EA02-06B6-2D18-F083DF4E0088}"/>
              </a:ext>
            </a:extLst>
          </p:cNvPr>
          <p:cNvSpPr txBox="1"/>
          <p:nvPr/>
        </p:nvSpPr>
        <p:spPr>
          <a:xfrm>
            <a:off x="3051455" y="2905605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DF227-1DE6-EE5B-12CA-0A6C8DF82CD5}"/>
              </a:ext>
            </a:extLst>
          </p:cNvPr>
          <p:cNvSpPr txBox="1"/>
          <p:nvPr/>
        </p:nvSpPr>
        <p:spPr>
          <a:xfrm>
            <a:off x="3863588" y="3426974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96403-65B5-001E-F946-4D08A6AC300D}"/>
              </a:ext>
            </a:extLst>
          </p:cNvPr>
          <p:cNvSpPr txBox="1"/>
          <p:nvPr/>
        </p:nvSpPr>
        <p:spPr>
          <a:xfrm>
            <a:off x="4084166" y="3848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5-1B97-D693-B07F-5F6B853704CE}"/>
              </a:ext>
            </a:extLst>
          </p:cNvPr>
          <p:cNvSpPr txBox="1"/>
          <p:nvPr/>
        </p:nvSpPr>
        <p:spPr>
          <a:xfrm>
            <a:off x="3492614" y="4289238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08F29-4249-EDE4-D82F-477FBED680D1}"/>
              </a:ext>
            </a:extLst>
          </p:cNvPr>
          <p:cNvSpPr txBox="1"/>
          <p:nvPr/>
        </p:nvSpPr>
        <p:spPr>
          <a:xfrm>
            <a:off x="5611086" y="4768955"/>
            <a:ext cx="34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Best 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87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FDC8-4764-ECFB-F460-77AF573B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>
            <a:normAutofit/>
          </a:bodyPr>
          <a:lstStyle/>
          <a:p>
            <a:r>
              <a:rPr lang="en-US" sz="2500" err="1"/>
              <a:t>NethriQ</a:t>
            </a:r>
            <a:r>
              <a:rPr lang="en-US" sz="2500"/>
              <a:t> – Take your Fun to the Next Level</a:t>
            </a:r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78853F0D-EF56-AFA1-9D28-7BF3160C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51" r="1" b="18175"/>
          <a:stretch>
            <a:fillRect/>
          </a:stretch>
        </p:blipFill>
        <p:spPr>
          <a:xfrm>
            <a:off x="603504" y="603504"/>
            <a:ext cx="6681111" cy="520293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E3C4-9B23-9A23-CDDE-D1C2B78D9C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Sign up to the monthly subscription and Take Your Fun to the Next Level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Share your progress with your friends with customized reels capturing your adrenalin filled action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Improve your game and take your fun to the next level by receiving customized tips linked to your progress</a:t>
            </a:r>
          </a:p>
        </p:txBody>
      </p:sp>
    </p:spTree>
    <p:extLst>
      <p:ext uri="{BB962C8B-B14F-4D97-AF65-F5344CB8AC3E}">
        <p14:creationId xmlns:p14="http://schemas.microsoft.com/office/powerpoint/2010/main" val="238922706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" id="{FF74CFCA-15A8-4A19-8791-A4B07AC19AED}" vid="{4F1DA30D-FBF7-47F9-8AB5-ACED5332D3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467</Words>
  <Application>Microsoft Office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Narrow</vt:lpstr>
      <vt:lpstr>Arial</vt:lpstr>
      <vt:lpstr>Avenir Next LT Pro</vt:lpstr>
      <vt:lpstr>Avenir Next LT Pro Light</vt:lpstr>
      <vt:lpstr>Neue Haas Grotesk Text Pro</vt:lpstr>
      <vt:lpstr>GradientRise</vt:lpstr>
      <vt:lpstr>Take your Fun to the Next Level!</vt:lpstr>
      <vt:lpstr>NethriQ Benchmarks</vt:lpstr>
      <vt:lpstr>NethriQ Insight 1 – How effective is {{PLAYER}}'s serve?</vt:lpstr>
      <vt:lpstr>NethriQ Insight 2 – How Effective is {{PLAYER}}’s Return</vt:lpstr>
      <vt:lpstr>NethriQ Insight 3 – Kitchen Control</vt:lpstr>
      <vt:lpstr>NethriQ Personalised Insights Summary</vt:lpstr>
      <vt:lpstr>NethriQ – Take your Fun to the Next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anukruthi krishnamurthi</dc:creator>
  <cp:lastModifiedBy>Adi Ramanarayan - 123101610 - MITMPL</cp:lastModifiedBy>
  <cp:revision>8</cp:revision>
  <dcterms:created xsi:type="dcterms:W3CDTF">2025-09-09T02:44:04Z</dcterms:created>
  <dcterms:modified xsi:type="dcterms:W3CDTF">2026-02-08T13:50:02Z</dcterms:modified>
</cp:coreProperties>
</file>